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GOWRI P</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622021104029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5" name="Picture 4">
            <a:extLst>
              <a:ext uri="{FF2B5EF4-FFF2-40B4-BE49-F238E27FC236}">
                <a16:creationId xmlns:a16="http://schemas.microsoft.com/office/drawing/2014/main" id="{A9568561-5BC1-1DD3-47C0-5022DB3B692C}"/>
              </a:ext>
            </a:extLst>
          </p:cNvPr>
          <p:cNvPicPr>
            <a:picLocks noChangeAspect="1"/>
          </p:cNvPicPr>
          <p:nvPr/>
        </p:nvPicPr>
        <p:blipFill>
          <a:blip r:embed="rId2"/>
          <a:stretch>
            <a:fillRect/>
          </a:stretch>
        </p:blipFill>
        <p:spPr>
          <a:xfrm>
            <a:off x="1053193" y="1267649"/>
            <a:ext cx="7388454" cy="335510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5" name="Picture 4">
            <a:extLst>
              <a:ext uri="{FF2B5EF4-FFF2-40B4-BE49-F238E27FC236}">
                <a16:creationId xmlns:a16="http://schemas.microsoft.com/office/drawing/2014/main" id="{A630F86A-F5CB-7953-6777-6DB6815AAC19}"/>
              </a:ext>
            </a:extLst>
          </p:cNvPr>
          <p:cNvPicPr>
            <a:picLocks noChangeAspect="1"/>
          </p:cNvPicPr>
          <p:nvPr/>
        </p:nvPicPr>
        <p:blipFill>
          <a:blip r:embed="rId2"/>
          <a:stretch>
            <a:fillRect/>
          </a:stretch>
        </p:blipFill>
        <p:spPr>
          <a:xfrm>
            <a:off x="938893" y="1267649"/>
            <a:ext cx="7429500" cy="3363845"/>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5" name="Picture 4">
            <a:extLst>
              <a:ext uri="{FF2B5EF4-FFF2-40B4-BE49-F238E27FC236}">
                <a16:creationId xmlns:a16="http://schemas.microsoft.com/office/drawing/2014/main" id="{D5E43432-D155-8FF2-7AC9-75DEADFD27AE}"/>
              </a:ext>
            </a:extLst>
          </p:cNvPr>
          <p:cNvPicPr>
            <a:picLocks noChangeAspect="1"/>
          </p:cNvPicPr>
          <p:nvPr/>
        </p:nvPicPr>
        <p:blipFill>
          <a:blip r:embed="rId2"/>
          <a:stretch>
            <a:fillRect/>
          </a:stretch>
        </p:blipFill>
        <p:spPr>
          <a:xfrm>
            <a:off x="946697" y="1194211"/>
            <a:ext cx="7568293" cy="350012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5" name="Picture 4">
            <a:extLst>
              <a:ext uri="{FF2B5EF4-FFF2-40B4-BE49-F238E27FC236}">
                <a16:creationId xmlns:a16="http://schemas.microsoft.com/office/drawing/2014/main" id="{C09F8C69-3251-6A78-C36D-EACDED348642}"/>
              </a:ext>
            </a:extLst>
          </p:cNvPr>
          <p:cNvPicPr>
            <a:picLocks noChangeAspect="1"/>
          </p:cNvPicPr>
          <p:nvPr/>
        </p:nvPicPr>
        <p:blipFill>
          <a:blip r:embed="rId2"/>
          <a:stretch>
            <a:fillRect/>
          </a:stretch>
        </p:blipFill>
        <p:spPr>
          <a:xfrm>
            <a:off x="954861" y="1267649"/>
            <a:ext cx="7560129" cy="34931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5" name="Picture 4">
            <a:extLst>
              <a:ext uri="{FF2B5EF4-FFF2-40B4-BE49-F238E27FC236}">
                <a16:creationId xmlns:a16="http://schemas.microsoft.com/office/drawing/2014/main" id="{8CCAF030-7BB1-AF72-E3E4-08CE296982B0}"/>
              </a:ext>
            </a:extLst>
          </p:cNvPr>
          <p:cNvPicPr>
            <a:picLocks noChangeAspect="1"/>
          </p:cNvPicPr>
          <p:nvPr/>
        </p:nvPicPr>
        <p:blipFill>
          <a:blip r:embed="rId2"/>
          <a:stretch>
            <a:fillRect/>
          </a:stretch>
        </p:blipFill>
        <p:spPr>
          <a:xfrm>
            <a:off x="710067" y="1211162"/>
            <a:ext cx="7723415" cy="345454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5" name="Picture 4">
            <a:extLst>
              <a:ext uri="{FF2B5EF4-FFF2-40B4-BE49-F238E27FC236}">
                <a16:creationId xmlns:a16="http://schemas.microsoft.com/office/drawing/2014/main" id="{0F934523-E50D-6597-328A-7D32496DFD54}"/>
              </a:ext>
            </a:extLst>
          </p:cNvPr>
          <p:cNvPicPr>
            <a:picLocks noChangeAspect="1"/>
          </p:cNvPicPr>
          <p:nvPr/>
        </p:nvPicPr>
        <p:blipFill>
          <a:blip r:embed="rId2"/>
          <a:stretch>
            <a:fillRect/>
          </a:stretch>
        </p:blipFill>
        <p:spPr>
          <a:xfrm>
            <a:off x="946832" y="1228958"/>
            <a:ext cx="7249886" cy="329647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D01EC766-0158-B291-9C88-105CA7687B67}"/>
              </a:ext>
            </a:extLst>
          </p:cNvPr>
          <p:cNvPicPr>
            <a:picLocks noChangeAspect="1"/>
          </p:cNvPicPr>
          <p:nvPr/>
        </p:nvPicPr>
        <p:blipFill>
          <a:blip r:embed="rId2"/>
          <a:stretch>
            <a:fillRect/>
          </a:stretch>
        </p:blipFill>
        <p:spPr>
          <a:xfrm>
            <a:off x="722539" y="1148249"/>
            <a:ext cx="7698921" cy="3513996"/>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96</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JAGATHISHWARAN P</cp:lastModifiedBy>
  <cp:revision>29</cp:revision>
  <dcterms:modified xsi:type="dcterms:W3CDTF">2024-04-09T07:06:51Z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